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D5ECD1C4-A3F7-426A-B1D3-4E32A4568FA3}" v="1" dt="2023-06-19T07:23:43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27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1921039" y="227500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631122-696C-4FDA-53D4-548637972E92}"/>
              </a:ext>
            </a:extLst>
          </p:cNvPr>
          <p:cNvSpPr/>
          <p:nvPr/>
        </p:nvSpPr>
        <p:spPr>
          <a:xfrm>
            <a:off x="9716231" y="654554"/>
            <a:ext cx="17363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السابع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4D2E3C6-B223-A791-2944-373548914A71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يُطبق مهارات الاستماع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مهارات الاستماع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02AD304-2DDD-8EE2-8333-A865FB108544}"/>
              </a:ext>
            </a:extLst>
          </p:cNvPr>
          <p:cNvSpPr/>
          <p:nvPr/>
        </p:nvSpPr>
        <p:spPr>
          <a:xfrm>
            <a:off x="2819423" y="2052757"/>
            <a:ext cx="72186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على الطالب ان يطبق احد مهارات الالستماع بعد الاستماع لمقطع صغير </a:t>
            </a:r>
          </a:p>
          <a:p>
            <a:pPr algn="ctr"/>
            <a:endParaRPr lang="en-GB" sz="2400" dirty="0">
              <a:ln w="0"/>
              <a:sym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6C873A-F242-1E28-4FCF-BD6C2BFD2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750" y="3003769"/>
            <a:ext cx="5016500" cy="3511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C76053-D255-DB3E-AF0B-A5BD6C33A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007" y="2145139"/>
            <a:ext cx="93276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4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